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8288000" cy="10287000"/>
  <p:notesSz cx="6858000" cy="9144000"/>
  <p:embeddedFontLst>
    <p:embeddedFont>
      <p:font typeface="Belleza" panose="020B0604020202020204" charset="0"/>
      <p:regular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Open Sans Bold" panose="020B0604020202020204" charset="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26" d="100"/>
          <a:sy n="26" d="100"/>
        </p:scale>
        <p:origin x="105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0709" t="-55230" r="-266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8964939" y="2136228"/>
            <a:ext cx="8559053" cy="78466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92"/>
              </a:lnSpc>
            </a:pPr>
            <a:r>
              <a:rPr lang="en-US" sz="5897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Coro 1: Tengo sed de Ti,</a:t>
            </a:r>
          </a:p>
          <a:p>
            <a:pPr algn="l">
              <a:lnSpc>
                <a:spcPts val="6192"/>
              </a:lnSpc>
            </a:pPr>
            <a:r>
              <a:rPr lang="en-US" sz="5897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 de tu amor, de tu lealtad.</a:t>
            </a:r>
          </a:p>
          <a:p>
            <a:pPr algn="l">
              <a:lnSpc>
                <a:spcPts val="6192"/>
              </a:lnSpc>
            </a:pPr>
            <a:r>
              <a:rPr lang="en-US" sz="5897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 Tengo sed de Ti,</a:t>
            </a:r>
          </a:p>
          <a:p>
            <a:pPr algn="l">
              <a:lnSpc>
                <a:spcPts val="6192"/>
              </a:lnSpc>
            </a:pPr>
            <a:r>
              <a:rPr lang="en-US" sz="5897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 de tu paz y perdón.</a:t>
            </a:r>
          </a:p>
          <a:p>
            <a:pPr algn="l">
              <a:lnSpc>
                <a:spcPts val="6192"/>
              </a:lnSpc>
            </a:pPr>
            <a:r>
              <a:rPr lang="en-US" sz="5897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 </a:t>
            </a:r>
          </a:p>
          <a:p>
            <a:pPr algn="l">
              <a:lnSpc>
                <a:spcPts val="6192"/>
              </a:lnSpc>
            </a:pPr>
            <a:r>
              <a:rPr lang="en-US" sz="5897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Coro 2: Tengo sed de Ti, </a:t>
            </a:r>
          </a:p>
          <a:p>
            <a:pPr algn="l">
              <a:lnSpc>
                <a:spcPts val="6192"/>
              </a:lnSpc>
            </a:pPr>
            <a:r>
              <a:rPr lang="en-US" sz="5897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 de tu pureza y alegría.</a:t>
            </a:r>
          </a:p>
          <a:p>
            <a:pPr algn="l">
              <a:lnSpc>
                <a:spcPts val="6192"/>
              </a:lnSpc>
            </a:pPr>
            <a:r>
              <a:rPr lang="en-US" sz="5897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 Tengo sed de Ti, </a:t>
            </a:r>
          </a:p>
          <a:p>
            <a:pPr algn="l">
              <a:lnSpc>
                <a:spcPts val="6192"/>
              </a:lnSpc>
            </a:pPr>
            <a:r>
              <a:rPr lang="en-US" sz="5897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 de tu fortaleza y bondad.</a:t>
            </a:r>
          </a:p>
          <a:p>
            <a:pPr algn="l">
              <a:lnSpc>
                <a:spcPts val="6192"/>
              </a:lnSpc>
            </a:pPr>
            <a:endParaRPr lang="en-US" sz="5897">
              <a:solidFill>
                <a:srgbClr val="000000"/>
              </a:solidFill>
              <a:latin typeface="Belleza"/>
              <a:ea typeface="Belleza"/>
              <a:cs typeface="Belleza"/>
              <a:sym typeface="Belleza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764009" y="264651"/>
            <a:ext cx="13431164" cy="94782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49"/>
              </a:lnSpc>
              <a:spcBef>
                <a:spcPct val="0"/>
              </a:spcBef>
            </a:pPr>
            <a:r>
              <a:rPr lang="en-US" sz="5678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Salmo 63: Salmo del Corazón abierto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192" t="-23288" b="-311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1085828" y="1143319"/>
            <a:ext cx="6873809" cy="72381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165"/>
              </a:lnSpc>
              <a:spcBef>
                <a:spcPct val="0"/>
              </a:spcBef>
            </a:pPr>
            <a:r>
              <a:rPr lang="en-US" sz="5118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Coro 1: Mi carne tiene ansia de Ti, como tierra reseca, agostada, sin agua.</a:t>
            </a:r>
          </a:p>
          <a:p>
            <a:pPr algn="ctr">
              <a:lnSpc>
                <a:spcPts val="7165"/>
              </a:lnSpc>
              <a:spcBef>
                <a:spcPct val="0"/>
              </a:spcBef>
            </a:pPr>
            <a:endParaRPr lang="en-US" sz="5118">
              <a:solidFill>
                <a:srgbClr val="000000"/>
              </a:solidFill>
              <a:latin typeface="Belleza"/>
              <a:ea typeface="Belleza"/>
              <a:cs typeface="Belleza"/>
              <a:sym typeface="Belleza"/>
            </a:endParaRPr>
          </a:p>
          <a:p>
            <a:pPr algn="ctr">
              <a:lnSpc>
                <a:spcPts val="7165"/>
              </a:lnSpc>
              <a:spcBef>
                <a:spcPct val="0"/>
              </a:spcBef>
            </a:pPr>
            <a:r>
              <a:rPr lang="en-US" sz="5118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Coro2: Todo mi ser se abre a tu gracia.Toda mi vida tiende a Ti esperando tu Vida sin término.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6241" t="-34851" b="-2916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273300" y="1140229"/>
            <a:ext cx="7276802" cy="788271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837"/>
              </a:lnSpc>
              <a:spcBef>
                <a:spcPct val="0"/>
              </a:spcBef>
            </a:pPr>
            <a:r>
              <a:rPr lang="en-US" sz="5598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Coro 1: Mi corazón, en mi interior, se alegra viendo tu fuerza y tu gloria en mí.</a:t>
            </a:r>
          </a:p>
          <a:p>
            <a:pPr algn="l">
              <a:lnSpc>
                <a:spcPts val="7837"/>
              </a:lnSpc>
              <a:spcBef>
                <a:spcPct val="0"/>
              </a:spcBef>
            </a:pPr>
            <a:endParaRPr lang="en-US" sz="5598">
              <a:solidFill>
                <a:srgbClr val="000000"/>
              </a:solidFill>
              <a:latin typeface="Belleza"/>
              <a:ea typeface="Belleza"/>
              <a:cs typeface="Belleza"/>
              <a:sym typeface="Belleza"/>
            </a:endParaRPr>
          </a:p>
          <a:p>
            <a:pPr algn="l">
              <a:lnSpc>
                <a:spcPts val="7837"/>
              </a:lnSpc>
              <a:spcBef>
                <a:spcPct val="0"/>
              </a:spcBef>
            </a:pPr>
            <a:r>
              <a:rPr lang="en-US" sz="5598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 Coro 2: Tú me das razón para existir.Tu vida es el sentido de mi existencia.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8559" t="-7204" r="-666" b="-22329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0424087" y="1698750"/>
            <a:ext cx="7542149" cy="70885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3"/>
              </a:lnSpc>
              <a:spcBef>
                <a:spcPct val="0"/>
              </a:spcBef>
            </a:pPr>
            <a:r>
              <a:rPr lang="en-US" sz="5002">
                <a:solidFill>
                  <a:srgbClr val="FFFFFF"/>
                </a:solidFill>
                <a:latin typeface="Belleza"/>
                <a:ea typeface="Belleza"/>
                <a:cs typeface="Belleza"/>
                <a:sym typeface="Belleza"/>
              </a:rPr>
              <a:t>Coro 1: Tu lealtad vale más que la vida. Tu amistad,  más que todos los triunfos.</a:t>
            </a:r>
          </a:p>
          <a:p>
            <a:pPr algn="ctr">
              <a:lnSpc>
                <a:spcPts val="7003"/>
              </a:lnSpc>
              <a:spcBef>
                <a:spcPct val="0"/>
              </a:spcBef>
            </a:pPr>
            <a:endParaRPr lang="en-US" sz="5002">
              <a:solidFill>
                <a:srgbClr val="FFFFFF"/>
              </a:solidFill>
              <a:latin typeface="Belleza"/>
              <a:ea typeface="Belleza"/>
              <a:cs typeface="Belleza"/>
              <a:sym typeface="Belleza"/>
            </a:endParaRPr>
          </a:p>
          <a:p>
            <a:pPr algn="ctr">
              <a:lnSpc>
                <a:spcPts val="7003"/>
              </a:lnSpc>
              <a:spcBef>
                <a:spcPct val="0"/>
              </a:spcBef>
            </a:pPr>
            <a:endParaRPr lang="en-US" sz="5002">
              <a:solidFill>
                <a:srgbClr val="FFFFFF"/>
              </a:solidFill>
              <a:latin typeface="Belleza"/>
              <a:ea typeface="Belleza"/>
              <a:cs typeface="Belleza"/>
              <a:sym typeface="Belleza"/>
            </a:endParaRPr>
          </a:p>
          <a:p>
            <a:pPr algn="ctr">
              <a:lnSpc>
                <a:spcPts val="7003"/>
              </a:lnSpc>
              <a:spcBef>
                <a:spcPct val="0"/>
              </a:spcBef>
            </a:pPr>
            <a:r>
              <a:rPr lang="en-US" sz="5002">
                <a:solidFill>
                  <a:srgbClr val="FFFFFF"/>
                </a:solidFill>
                <a:latin typeface="Belleza"/>
                <a:ea typeface="Belleza"/>
                <a:cs typeface="Belleza"/>
                <a:sym typeface="Belleza"/>
              </a:rPr>
              <a:t>Coro 2: Quiero saciarme de tu presencia. Quiero llenarme de tu Santo Espíritu.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788" t="-12317" b="-12591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9144000" y="640925"/>
            <a:ext cx="6886015" cy="23094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6148"/>
              </a:lnSpc>
            </a:pPr>
            <a:r>
              <a:rPr lang="en-US" sz="4391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Coro 1: Mi corazón descubre que Tú vives en él. A la sombra de tus alas canto con júbilo.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015445" y="6985342"/>
            <a:ext cx="7496930" cy="30971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174"/>
              </a:lnSpc>
              <a:spcBef>
                <a:spcPct val="0"/>
              </a:spcBef>
            </a:pPr>
            <a:r>
              <a:rPr lang="en-US" sz="4410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Coro 2: Tu amor me sostiene.</a:t>
            </a:r>
          </a:p>
          <a:p>
            <a:pPr algn="ctr">
              <a:lnSpc>
                <a:spcPts val="6174"/>
              </a:lnSpc>
              <a:spcBef>
                <a:spcPct val="0"/>
              </a:spcBef>
            </a:pPr>
            <a:r>
              <a:rPr lang="en-US" sz="4410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Mi corazón se alegra contigo, Dios mío, porque mi vida te pertenece.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777" b="-777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750482" y="2122012"/>
            <a:ext cx="14787036" cy="30214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78"/>
              </a:lnSpc>
              <a:spcBef>
                <a:spcPct val="0"/>
              </a:spcBef>
            </a:pPr>
            <a:r>
              <a:rPr lang="en-US" sz="8698">
                <a:solidFill>
                  <a:srgbClr val="000000"/>
                </a:solidFill>
                <a:latin typeface="Belleza"/>
                <a:ea typeface="Belleza"/>
                <a:cs typeface="Belleza"/>
                <a:sym typeface="Belleza"/>
              </a:rPr>
              <a:t>Gloria al Padre, al Hijo y al Espiritu Santo...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241</Words>
  <Application>Microsoft Office PowerPoint</Application>
  <PresentationFormat>Personalizado</PresentationFormat>
  <Paragraphs>24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11" baseType="lpstr">
      <vt:lpstr>Arial</vt:lpstr>
      <vt:lpstr>Belleza</vt:lpstr>
      <vt:lpstr>Open Sans Bold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Todo mi ser se abre a tu gracia. Toda mi vida tiende a Ti esperando tu Vida sin término</dc:title>
  <cp:lastModifiedBy>USUARIO</cp:lastModifiedBy>
  <cp:revision>3</cp:revision>
  <dcterms:created xsi:type="dcterms:W3CDTF">2006-08-16T00:00:00Z</dcterms:created>
  <dcterms:modified xsi:type="dcterms:W3CDTF">2026-02-27T23:01:56Z</dcterms:modified>
  <dc:identifier>DAHBUzY6I9E</dc:identifier>
</cp:coreProperties>
</file>